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7" autoAdjust="0"/>
    <p:restoredTop sz="94660"/>
  </p:normalViewPr>
  <p:slideViewPr>
    <p:cSldViewPr snapToGrid="0">
      <p:cViewPr varScale="1">
        <p:scale>
          <a:sx n="78" d="100"/>
          <a:sy n="78" d="100"/>
        </p:scale>
        <p:origin x="6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6C70A-5446-4C51-BA72-632FAF0959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EB9A10-C87A-4189-A04A-D4E3164B9F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0602F-E156-4281-B647-DE68DC585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6EFD-24DB-4298-AE54-2D862410CB51}" type="datetimeFigureOut">
              <a:rPr lang="en-GB" smtClean="0"/>
              <a:t>04/07/2017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FC0DD2-FB22-48A9-89E8-DA349F911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F5149B-C889-4F00-8742-9A6783849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2094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148BC-30C8-4EC4-BAFE-86008870F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EB9679-152B-4AEE-AC29-F3E1D55B7B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CBAF95-F3AA-444F-8B17-15CAC7229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6EFD-24DB-4298-AE54-2D862410CB51}" type="datetimeFigureOut">
              <a:rPr lang="en-GB" smtClean="0"/>
              <a:t>04/07/2017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07F190-C09F-4658-BC0B-5FBBC263A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5EFDD8-DA97-4092-AB9E-ED34D1334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410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FE0573-794A-4913-AAB7-EFE94ED009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E64061-1507-40D2-8FAD-AD06BE3A5C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30C40-B1C9-424B-89CB-66C5BB1B9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6EFD-24DB-4298-AE54-2D862410CB51}" type="datetimeFigureOut">
              <a:rPr lang="en-GB" smtClean="0"/>
              <a:t>04/07/2017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6E6B7C-060A-4251-81B9-1D665CAA0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FFDA2-6D90-4A81-8F16-5B9223BB9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8738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20D5F-2B7F-4E90-98E5-439DDE86E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6663E-EFF7-4917-BAD7-61E49CB51C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4DE64-A37D-4838-B94A-C58474639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6EFD-24DB-4298-AE54-2D862410CB51}" type="datetimeFigureOut">
              <a:rPr lang="en-GB" smtClean="0"/>
              <a:t>04/07/2017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EA864C-C89D-4A9A-A817-C71434A87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F517B-7F58-4362-B6F9-C43170BB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9608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F7E88-B3F0-4DFC-BC17-7E9620287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F3BCF5-BE98-4DD6-9096-E1D5089A71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2DA17-7AFD-4B82-806C-6DE81F6AE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6EFD-24DB-4298-AE54-2D862410CB51}" type="datetimeFigureOut">
              <a:rPr lang="en-GB" smtClean="0"/>
              <a:t>04/07/2017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39E8F-28A2-4C69-B551-7444BE0D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CD0327-7B83-42C9-8F61-42D5F3AD0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096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E9BF3-CA31-441F-9B97-23B64F2C5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49CA4-BF0F-4CF0-8E95-D8EFEE6A74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2F9F19-34B6-4CA5-88A2-5B1CF369AF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15D144-66A2-4674-BB06-7CC5B2A65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6EFD-24DB-4298-AE54-2D862410CB51}" type="datetimeFigureOut">
              <a:rPr lang="en-GB" smtClean="0"/>
              <a:t>04/07/2017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1B37FB-B44A-4603-89F9-5E69CCE2B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9EBC24-540C-4995-B603-6394D25CB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8453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D0A0-CA38-401C-995E-4CAAC29F5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21F944-AF5B-43E2-82E4-45CF06F3A0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72421-B2F4-40DD-9C9F-D7731F4531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100D05-8C9B-4E0A-A0D7-78FEF28B81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874473-ED63-40B1-9000-F2FD19F120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DC4889-4787-4708-B2B3-FF83C1027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6EFD-24DB-4298-AE54-2D862410CB51}" type="datetimeFigureOut">
              <a:rPr lang="en-GB" smtClean="0"/>
              <a:t>04/07/2017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7EB6F3-0A02-473A-A0CD-2BB889FA6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8D2EF8-22D1-4BA3-87BF-ECCAD14F8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0518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25A86-D3F4-443C-8CAE-8E0FD3BF5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662B1D-84DE-404C-B4A0-652F35130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6EFD-24DB-4298-AE54-2D862410CB51}" type="datetimeFigureOut">
              <a:rPr lang="en-GB" smtClean="0"/>
              <a:t>04/07/2017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7D4308-86E7-4F29-842B-28DFC343C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119013-07F2-4AAF-B85C-2A69C1DEE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195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312D29-481F-4FDB-8BE5-13376E27C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6EFD-24DB-4298-AE54-2D862410CB51}" type="datetimeFigureOut">
              <a:rPr lang="en-GB" smtClean="0"/>
              <a:t>04/07/2017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D520EB-4119-4A12-8691-35ACFF8A1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5DEAFA-BA85-48EC-A744-02169FD71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7448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8B4A7-DD0F-4AA2-95C0-72F9000ED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569D9-9CBA-4D9A-8AC5-0D314DCD9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D98CB5-36DC-43E2-BDA3-0F1A8D3253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F65939-8E8F-4036-BF76-40BA3448D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6EFD-24DB-4298-AE54-2D862410CB51}" type="datetimeFigureOut">
              <a:rPr lang="en-GB" smtClean="0"/>
              <a:t>04/07/2017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AB0DA3-E2DC-4FA6-8826-451340225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F2989E-FF81-4499-BC6E-AE6EBF38A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8964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63E0B-4A00-414B-8A7A-11EB278AE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7AE931-9E15-45B0-9187-FA5BE117DD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500FB-9D23-4D00-8F09-B8FF096E24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46EF1A-FD0E-4065-A964-66B79CA55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6EFD-24DB-4298-AE54-2D862410CB51}" type="datetimeFigureOut">
              <a:rPr lang="en-GB" smtClean="0"/>
              <a:t>04/07/2017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865D73-9C7C-4A92-8E22-AEED2C542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BFA01B-77B8-4A94-9289-38809D21F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1914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1EE084-A903-4E2D-AC58-499926E34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823F84-9FC6-4F85-B320-1EC9673992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B79D24-162E-4DC4-9145-7FF263FD42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16EFD-24DB-4298-AE54-2D862410CB51}" type="datetimeFigureOut">
              <a:rPr lang="en-GB" smtClean="0"/>
              <a:t>04/07/2017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1E9E03-175E-4B08-8D22-7FA3A04BDE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426C87-E99D-42E2-8535-C5F4737EEE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E0EB8C-30F0-4482-A96A-5DC1058A36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5970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BXWS6frB4m8?start=0&amp;end=25&amp;rel=0" TargetMode="Externa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g0TaYhjpOfo?start=0&amp;end=30&amp;rel=0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hlH4TV7Kij4?list=PLdC8H36007geE_KJGF4F9exZTY6-vHadr?start=75&amp;end=95&amp;rel=0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3WAp_DHwg1c?start=5&amp;end=15&amp;rel=0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umRdt3zGgpU?start=0&amp;end=45&amp;rel=0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yV_6sd32oW0?start=0&amp;end=65&amp;rel=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://enableeducation.com/content/uploads/2013/10/shutterstock_49344466.jpg">
            <a:extLst>
              <a:ext uri="{FF2B5EF4-FFF2-40B4-BE49-F238E27FC236}">
                <a16:creationId xmlns:a16="http://schemas.microsoft.com/office/drawing/2014/main" id="{FB655CEB-DB7B-4902-8742-EDC7366C93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6409"/>
          <a:stretch/>
        </p:blipFill>
        <p:spPr bwMode="auto">
          <a:xfrm>
            <a:off x="20" y="10"/>
            <a:ext cx="7534636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16D977-2EAF-4158-8110-944AD01E7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74735" y="640081"/>
            <a:ext cx="3377183" cy="3708895"/>
          </a:xfrm>
          <a:noFill/>
        </p:spPr>
        <p:txBody>
          <a:bodyPr>
            <a:normAutofit/>
          </a:bodyPr>
          <a:lstStyle/>
          <a:p>
            <a:pPr algn="l"/>
            <a:r>
              <a:rPr lang="en-GB" sz="4400"/>
              <a:t>Introduction to Robotics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647A9F-EB80-42CB-933E-0835D19995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74735" y="4571999"/>
            <a:ext cx="3377184" cy="1645921"/>
          </a:xfrm>
          <a:noFill/>
        </p:spPr>
        <p:txBody>
          <a:bodyPr>
            <a:normAutofit/>
          </a:bodyPr>
          <a:lstStyle/>
          <a:p>
            <a:pPr algn="l"/>
            <a:r>
              <a:rPr lang="en-GB" sz="2000" dirty="0"/>
              <a:t>Rimvydas Rubavicius</a:t>
            </a:r>
          </a:p>
        </p:txBody>
      </p:sp>
    </p:spTree>
    <p:extLst>
      <p:ext uri="{BB962C8B-B14F-4D97-AF65-F5344CB8AC3E}">
        <p14:creationId xmlns:p14="http://schemas.microsoft.com/office/powerpoint/2010/main" val="2192211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74A75-1091-4105-B252-B63CC937B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Edinburgh centre of robotics</a:t>
            </a:r>
          </a:p>
        </p:txBody>
      </p:sp>
      <p:pic>
        <p:nvPicPr>
          <p:cNvPr id="2050" name="Picture 2" descr="Edinburgh Centre for Robotics">
            <a:extLst>
              <a:ext uri="{FF2B5EF4-FFF2-40B4-BE49-F238E27FC236}">
                <a16:creationId xmlns:a16="http://schemas.microsoft.com/office/drawing/2014/main" id="{DBE5A09E-0034-4DB5-ADCD-557604BEB5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443" y="238015"/>
            <a:ext cx="1452673" cy="1452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BXWS6frB4m8">
            <a:hlinkClick r:id="" action="ppaction://media"/>
            <a:extLst>
              <a:ext uri="{FF2B5EF4-FFF2-40B4-BE49-F238E27FC236}">
                <a16:creationId xmlns:a16="http://schemas.microsoft.com/office/drawing/2014/main" id="{D61E30C4-C61C-4DA6-9170-D2B87092FC91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677886" y="1817798"/>
            <a:ext cx="5870121" cy="4402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662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" name="Rectangle 308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3076" name="Picture 4" descr="http://gigabotics.com/wp-content/uploads/elements-of-robotics.jpg">
            <a:extLst>
              <a:ext uri="{FF2B5EF4-FFF2-40B4-BE49-F238E27FC236}">
                <a16:creationId xmlns:a16="http://schemas.microsoft.com/office/drawing/2014/main" id="{D5CB732D-A80D-4F5B-8013-557ACB6FABA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41" b="1231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Down Arrow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34BB59-AE5D-4CB2-92B5-994FE2896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Elements of Robotics</a:t>
            </a:r>
          </a:p>
        </p:txBody>
      </p:sp>
    </p:spTree>
    <p:extLst>
      <p:ext uri="{BB962C8B-B14F-4D97-AF65-F5344CB8AC3E}">
        <p14:creationId xmlns:p14="http://schemas.microsoft.com/office/powerpoint/2010/main" val="3316910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1026" name="Picture 2" descr="https://edge.alluremedia.com.au/m/l/2015/06/Robot.jpg">
            <a:extLst>
              <a:ext uri="{FF2B5EF4-FFF2-40B4-BE49-F238E27FC236}">
                <a16:creationId xmlns:a16="http://schemas.microsoft.com/office/drawing/2014/main" id="{3E2D01AF-F5C0-4993-B830-8CE6740656F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Down Arrow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C16049-B2E6-4798-A065-F1FF21C95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Why robotics is still hard?</a:t>
            </a:r>
          </a:p>
        </p:txBody>
      </p:sp>
    </p:spTree>
    <p:extLst>
      <p:ext uri="{BB962C8B-B14F-4D97-AF65-F5344CB8AC3E}">
        <p14:creationId xmlns:p14="http://schemas.microsoft.com/office/powerpoint/2010/main" val="1542960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03922-55D4-4D65-8AA5-1F7076D18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DARPA Robotics Challenge</a:t>
            </a:r>
          </a:p>
        </p:txBody>
      </p:sp>
      <p:pic>
        <p:nvPicPr>
          <p:cNvPr id="18" name="g0TaYhjpOfo">
            <a:hlinkClick r:id="" action="ppaction://media"/>
            <a:extLst>
              <a:ext uri="{FF2B5EF4-FFF2-40B4-BE49-F238E27FC236}">
                <a16:creationId xmlns:a16="http://schemas.microsoft.com/office/drawing/2014/main" id="{F6D94510-C6C6-4508-9207-9A5B629E27E6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588078" y="1438955"/>
            <a:ext cx="6809014" cy="510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761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B89D6-1D01-450E-8556-E557CD2D9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t"/>
            <a:r>
              <a:rPr lang="en-GB" dirty="0"/>
              <a:t>Sensing;  </a:t>
            </a:r>
            <a:r>
              <a:rPr lang="en-GB" dirty="0" err="1"/>
              <a:t>RoboCup</a:t>
            </a:r>
            <a:r>
              <a:rPr lang="en-GB" dirty="0"/>
              <a:t> German Open 2015</a:t>
            </a:r>
          </a:p>
        </p:txBody>
      </p:sp>
      <p:pic>
        <p:nvPicPr>
          <p:cNvPr id="6" name="hlH4TV7Kij4">
            <a:hlinkClick r:id="" action="ppaction://media"/>
            <a:extLst>
              <a:ext uri="{FF2B5EF4-FFF2-40B4-BE49-F238E27FC236}">
                <a16:creationId xmlns:a16="http://schemas.microsoft.com/office/drawing/2014/main" id="{C1E09B44-CCAE-422C-A676-8A492AAC13E1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965449" y="1690688"/>
            <a:ext cx="5982608" cy="4486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644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B0F3D-8631-48F2-B8D9-65F22CA06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Manipulation; Shadow Hand</a:t>
            </a:r>
          </a:p>
        </p:txBody>
      </p:sp>
      <p:pic>
        <p:nvPicPr>
          <p:cNvPr id="6" name="3WAp_DHwg1c">
            <a:hlinkClick r:id="" action="ppaction://media"/>
            <a:extLst>
              <a:ext uri="{FF2B5EF4-FFF2-40B4-BE49-F238E27FC236}">
                <a16:creationId xmlns:a16="http://schemas.microsoft.com/office/drawing/2014/main" id="{F77C56B4-BCF5-44FC-89B2-BD97334F37D0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003096" y="1690688"/>
            <a:ext cx="6185807" cy="4639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50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D7495-87D8-4223-981A-159F41B6F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Complex environment</a:t>
            </a:r>
          </a:p>
        </p:txBody>
      </p:sp>
      <p:pic>
        <p:nvPicPr>
          <p:cNvPr id="6" name="umRdt3zGgpU">
            <a:hlinkClick r:id="" action="ppaction://media"/>
            <a:extLst>
              <a:ext uri="{FF2B5EF4-FFF2-40B4-BE49-F238E27FC236}">
                <a16:creationId xmlns:a16="http://schemas.microsoft.com/office/drawing/2014/main" id="{30F783D6-B938-49BF-B151-37C9FF294784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091997" y="1690688"/>
            <a:ext cx="6008006" cy="4506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377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Rectangle 103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73" name="Rectangle 7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708357" y="3509963"/>
            <a:ext cx="7092215" cy="296783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34" name="Straight Connector 74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38287" y="5443086"/>
            <a:ext cx="64008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icture containing building, wall, shelf&#10;&#10;Description generated with high confidence">
            <a:extLst>
              <a:ext uri="{FF2B5EF4-FFF2-40B4-BE49-F238E27FC236}">
                <a16:creationId xmlns:a16="http://schemas.microsoft.com/office/drawing/2014/main" id="{0083E200-1A22-4517-A876-1D6C966658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05" r="13680" b="3"/>
          <a:stretch/>
        </p:blipFill>
        <p:spPr>
          <a:xfrm>
            <a:off x="317635" y="3509433"/>
            <a:ext cx="4160452" cy="3026833"/>
          </a:xfrm>
          <a:prstGeom prst="rect">
            <a:avLst/>
          </a:prstGeom>
        </p:spPr>
      </p:pic>
      <p:pic>
        <p:nvPicPr>
          <p:cNvPr id="5" name="Picture 4" descr="A person standing in front of a computer&#10;&#10;Description generated with very high confidence">
            <a:extLst>
              <a:ext uri="{FF2B5EF4-FFF2-40B4-BE49-F238E27FC236}">
                <a16:creationId xmlns:a16="http://schemas.microsoft.com/office/drawing/2014/main" id="{F228B973-EC76-438A-AC2A-D5319AA850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748" r="2" b="17784"/>
          <a:stretch/>
        </p:blipFill>
        <p:spPr>
          <a:xfrm>
            <a:off x="4654296" y="299363"/>
            <a:ext cx="7217085" cy="3008188"/>
          </a:xfrm>
          <a:prstGeom prst="rect">
            <a:avLst/>
          </a:prstGeom>
        </p:spPr>
      </p:pic>
      <p:pic>
        <p:nvPicPr>
          <p:cNvPr id="1026" name="Picture 2" descr="https://media1.britannica.com/eb-media/62/71262-004-1000E923.jpg">
            <a:extLst>
              <a:ext uri="{FF2B5EF4-FFF2-40B4-BE49-F238E27FC236}">
                <a16:creationId xmlns:a16="http://schemas.microsoft.com/office/drawing/2014/main" id="{7E357B27-DA65-4FB5-A8E9-4BF38A96522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9" r="9288" b="3"/>
          <a:stretch/>
        </p:blipFill>
        <p:spPr bwMode="auto">
          <a:xfrm>
            <a:off x="317635" y="299363"/>
            <a:ext cx="4160452" cy="304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F076D1-45A1-4315-B97A-389166FD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Computer intelligence</a:t>
            </a:r>
          </a:p>
        </p:txBody>
      </p:sp>
    </p:spTree>
    <p:extLst>
      <p:ext uri="{BB962C8B-B14F-4D97-AF65-F5344CB8AC3E}">
        <p14:creationId xmlns:p14="http://schemas.microsoft.com/office/powerpoint/2010/main" val="3064209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F1FD5-B970-4052-BED3-8A4E2E29D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IBM Watson Heath</a:t>
            </a:r>
          </a:p>
        </p:txBody>
      </p:sp>
      <p:pic>
        <p:nvPicPr>
          <p:cNvPr id="6" name="yV_6sd32oW0">
            <a:hlinkClick r:id="" action="ppaction://media"/>
            <a:extLst>
              <a:ext uri="{FF2B5EF4-FFF2-40B4-BE49-F238E27FC236}">
                <a16:creationId xmlns:a16="http://schemas.microsoft.com/office/drawing/2014/main" id="{5CD9A663-6F21-41FE-AC1B-7900FC2A6790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895599" y="1690688"/>
            <a:ext cx="6400801" cy="480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562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38</Words>
  <Application>Microsoft Office PowerPoint</Application>
  <PresentationFormat>Widescreen</PresentationFormat>
  <Paragraphs>11</Paragraphs>
  <Slides>10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Introduction to Robotics</vt:lpstr>
      <vt:lpstr>Elements of Robotics</vt:lpstr>
      <vt:lpstr>Why robotics is still hard?</vt:lpstr>
      <vt:lpstr>DARPA Robotics Challenge</vt:lpstr>
      <vt:lpstr>Sensing;  RoboCup German Open 2015</vt:lpstr>
      <vt:lpstr>Manipulation; Shadow Hand</vt:lpstr>
      <vt:lpstr>Complex environment</vt:lpstr>
      <vt:lpstr>Computer intelligence</vt:lpstr>
      <vt:lpstr>IBM Watson Heath</vt:lpstr>
      <vt:lpstr>Edinburgh centre of robotics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Robotics</dc:title>
  <dc:creator>RUBAVICIUS Rimvydas</dc:creator>
  <cp:lastModifiedBy>RUBAVICIUS Rimvydas</cp:lastModifiedBy>
  <cp:revision>15</cp:revision>
  <dcterms:created xsi:type="dcterms:W3CDTF">2017-07-01T10:56:37Z</dcterms:created>
  <dcterms:modified xsi:type="dcterms:W3CDTF">2017-07-04T18:12:42Z</dcterms:modified>
</cp:coreProperties>
</file>